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4" d="100"/>
          <a:sy n="54" d="100"/>
        </p:scale>
        <p:origin x="-2266" y="-7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5"/>
            <a:ext cx="78581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 важности труда в человеческой жизни писали многие великие люди</a:t>
            </a:r>
            <a:r>
              <a:rPr lang="ru-RU" dirty="0" smtClean="0"/>
              <a:t>:</a:t>
            </a:r>
          </a:p>
          <a:p>
            <a:endParaRPr lang="ru-RU" dirty="0" smtClean="0"/>
          </a:p>
        </p:txBody>
      </p:sp>
      <p:pic>
        <p:nvPicPr>
          <p:cNvPr id="2050" name="Picture 2" descr="https://dizzwizz.ru/wp-content/uploads/2016/01/Sotsialno-kulturnaya-deyatelnost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96638"/>
            <a:ext cx="3143272" cy="28029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398496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Михаил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Ломоносов: «… неусыпный труд препятствия преодолевает»,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Антон Павлович Чехов: «Без труда не может </a:t>
            </a:r>
            <a:r>
              <a:rPr lang="ru-RU" sz="3200" b="1" i="1" dirty="0" smtClean="0">
                <a:solidFill>
                  <a:srgbClr val="002060"/>
                </a:solidFill>
              </a:rPr>
              <a:t>быть </a:t>
            </a:r>
            <a:r>
              <a:rPr lang="ru-RU" sz="3200" b="1" i="1" dirty="0" smtClean="0">
                <a:solidFill>
                  <a:srgbClr val="002060"/>
                </a:solidFill>
              </a:rPr>
              <a:t>чистой и радостной жизни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endParaRPr lang="ru-RU" sz="3200" b="1" i="1" dirty="0" smtClean="0">
              <a:solidFill>
                <a:srgbClr val="002060"/>
              </a:solidFill>
            </a:endParaRPr>
          </a:p>
        </p:txBody>
      </p:sp>
      <p:pic>
        <p:nvPicPr>
          <p:cNvPr id="1027" name="Picture 3" descr="https://opdo-fgosdo.ru/uploads/s/r/9/g/r9gnuvne2nej/img/full_sAgWUE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3116"/>
            <a:ext cx="428625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7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П.И.Чайковский: «Вдохновение рождается от труда и во время труда</a:t>
            </a:r>
            <a:r>
              <a:rPr lang="ru-RU" sz="2800" b="1" i="1" dirty="0" smtClean="0">
                <a:solidFill>
                  <a:srgbClr val="002060"/>
                </a:solidFill>
              </a:rPr>
              <a:t>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s://kuniga.files.wordpress.com/2021/06/reuni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117388" cy="3351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А.Твардовский: «Труд делает человека красивым».</a:t>
            </a:r>
            <a:endParaRPr lang="ru-RU" sz="3200" i="1" dirty="0" smtClean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avatars.mds.yandex.net/i?id=d1830fb3ef9f4be00e8c666b289630abb0e4065b-52882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5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Максим Горький:”именно в труде, и только в труде велик человек, и чем горячей его любовь к труду, тем более величественней он сам</a:t>
            </a:r>
            <a:r>
              <a:rPr lang="ru-RU" sz="3200" i="1" dirty="0" smtClean="0">
                <a:solidFill>
                  <a:srgbClr val="002060"/>
                </a:solidFill>
              </a:rPr>
              <a:t>”.</a:t>
            </a:r>
            <a:endParaRPr lang="ru-RU" sz="3200" i="1" dirty="0" smtClean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papik.pro/uploads/posts/2022-01/1642342907_30-papik-pro-p-kollektiv-klipart-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928934"/>
            <a:ext cx="3500462" cy="358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5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Вольтер: “труд освобождает нас от трех великих зол: скуки, порока и лени”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luckclub.ru/images/luckclub/2020/09/dobr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5584794" cy="3674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100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2023-10-30T20:16:38Z</dcterms:created>
  <dcterms:modified xsi:type="dcterms:W3CDTF">2023-10-30T20:39:18Z</dcterms:modified>
</cp:coreProperties>
</file>